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60" r:id="rId5"/>
    <p:sldId id="258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1C4B-461A-4E20-ABC6-7754A88FC6C0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E4911-0F94-48BF-943A-A0FDCB80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257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1C4B-461A-4E20-ABC6-7754A88FC6C0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E4911-0F94-48BF-943A-A0FDCB80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566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1C4B-461A-4E20-ABC6-7754A88FC6C0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E4911-0F94-48BF-943A-A0FDCB80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195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1C4B-461A-4E20-ABC6-7754A88FC6C0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E4911-0F94-48BF-943A-A0FDCB80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555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1C4B-461A-4E20-ABC6-7754A88FC6C0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E4911-0F94-48BF-943A-A0FDCB80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470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1C4B-461A-4E20-ABC6-7754A88FC6C0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E4911-0F94-48BF-943A-A0FDCB80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511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1C4B-461A-4E20-ABC6-7754A88FC6C0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E4911-0F94-48BF-943A-A0FDCB80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406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1C4B-461A-4E20-ABC6-7754A88FC6C0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E4911-0F94-48BF-943A-A0FDCB80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11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1C4B-461A-4E20-ABC6-7754A88FC6C0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E4911-0F94-48BF-943A-A0FDCB80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205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1C4B-461A-4E20-ABC6-7754A88FC6C0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E4911-0F94-48BF-943A-A0FDCB80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00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1C4B-461A-4E20-ABC6-7754A88FC6C0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E4911-0F94-48BF-943A-A0FDCB80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852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81C4B-461A-4E20-ABC6-7754A88FC6C0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AE4911-0F94-48BF-943A-A0FDCB80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454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990600"/>
            <a:ext cx="9677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Il y a </a:t>
            </a:r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00B050"/>
                </a:solidFill>
                <a:latin typeface="Berlin Sans FB" panose="020E0602020502020306" pitchFamily="34" charset="0"/>
              </a:rPr>
              <a:t>une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50"/>
                </a:solidFill>
                <a:latin typeface="Berlin Sans FB" panose="020E0602020502020306" pitchFamily="34" charset="0"/>
              </a:rPr>
              <a:t> 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television </a:t>
            </a:r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dans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la </a:t>
            </a:r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salle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de </a:t>
            </a:r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classe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?</a:t>
            </a:r>
          </a:p>
          <a:p>
            <a:endParaRPr lang="en-US" sz="6600" dirty="0">
              <a:ln w="28575">
                <a:solidFill>
                  <a:schemeClr val="tx1"/>
                </a:solidFill>
              </a:ln>
              <a:solidFill>
                <a:srgbClr val="00B0F0"/>
              </a:solidFill>
              <a:latin typeface="Berlin Sans FB" panose="020E0602020502020306" pitchFamily="34" charset="0"/>
            </a:endParaRPr>
          </a:p>
          <a:p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Il </a:t>
            </a:r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" panose="020E0602020502020306" pitchFamily="34" charset="0"/>
              </a:rPr>
              <a:t>n’</a:t>
            </a:r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y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" panose="020E0602020502020306" pitchFamily="34" charset="0"/>
              </a:rPr>
              <a:t> 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a 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" panose="020E0602020502020306" pitchFamily="34" charset="0"/>
              </a:rPr>
              <a:t>pas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50"/>
                </a:solidFill>
                <a:latin typeface="Berlin Sans FB" panose="020E0602020502020306" pitchFamily="34" charset="0"/>
              </a:rPr>
              <a:t>de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</a:t>
            </a:r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télévision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.</a:t>
            </a:r>
            <a:endParaRPr lang="en-US" sz="6600" dirty="0">
              <a:ln w="28575">
                <a:solidFill>
                  <a:schemeClr val="tx1"/>
                </a:solidFill>
              </a:ln>
              <a:solidFill>
                <a:srgbClr val="00B0F0"/>
              </a:solidFill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654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990600"/>
            <a:ext cx="9677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Objective:</a:t>
            </a:r>
          </a:p>
          <a:p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Say what people have and don’t have</a:t>
            </a:r>
            <a:endParaRPr lang="en-US" sz="6600" dirty="0">
              <a:ln w="28575">
                <a:solidFill>
                  <a:schemeClr val="tx1"/>
                </a:solidFill>
              </a:ln>
              <a:solidFill>
                <a:srgbClr val="00B0F0"/>
              </a:solidFill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08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990600"/>
            <a:ext cx="9677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J’ai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50"/>
                </a:solidFill>
                <a:latin typeface="Berlin Sans FB" panose="020E0602020502020306" pitchFamily="34" charset="0"/>
              </a:rPr>
              <a:t>un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</a:t>
            </a:r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stylo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.</a:t>
            </a:r>
          </a:p>
          <a:p>
            <a:endParaRPr lang="en-US" sz="6600" dirty="0">
              <a:ln w="28575">
                <a:solidFill>
                  <a:schemeClr val="tx1"/>
                </a:solidFill>
              </a:ln>
              <a:solidFill>
                <a:srgbClr val="00B0F0"/>
              </a:solidFill>
              <a:latin typeface="Berlin Sans FB" panose="020E0602020502020306" pitchFamily="34" charset="0"/>
            </a:endParaRPr>
          </a:p>
          <a:p>
            <a:endParaRPr lang="en-US" sz="6600" dirty="0">
              <a:ln w="28575">
                <a:solidFill>
                  <a:schemeClr val="tx1"/>
                </a:solidFill>
              </a:ln>
              <a:solidFill>
                <a:srgbClr val="00B0F0"/>
              </a:solidFill>
              <a:latin typeface="Berlin Sans FB" panose="020E0602020502020306" pitchFamily="34" charset="0"/>
            </a:endParaRPr>
          </a:p>
          <a:p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Je </a:t>
            </a:r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" panose="020E0602020502020306" pitchFamily="34" charset="0"/>
              </a:rPr>
              <a:t>n’</a:t>
            </a:r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ai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" panose="020E0602020502020306" pitchFamily="34" charset="0"/>
              </a:rPr>
              <a:t>pas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50"/>
                </a:solidFill>
                <a:latin typeface="Berlin Sans FB" panose="020E0602020502020306" pitchFamily="34" charset="0"/>
              </a:rPr>
              <a:t>de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</a:t>
            </a:r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stylo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.</a:t>
            </a:r>
            <a:endParaRPr lang="en-US" sz="6600" dirty="0">
              <a:ln w="28575">
                <a:solidFill>
                  <a:schemeClr val="tx1"/>
                </a:solidFill>
              </a:ln>
              <a:solidFill>
                <a:srgbClr val="00B0F0"/>
              </a:solidFill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9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990600"/>
            <a:ext cx="9677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J’ai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</a:t>
            </a:r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00B050"/>
                </a:solidFill>
                <a:latin typeface="Berlin Sans FB" panose="020E0602020502020306" pitchFamily="34" charset="0"/>
              </a:rPr>
              <a:t>une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</a:t>
            </a:r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gomme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.</a:t>
            </a:r>
          </a:p>
          <a:p>
            <a:endParaRPr lang="en-US" sz="6600" dirty="0">
              <a:ln w="28575">
                <a:solidFill>
                  <a:schemeClr val="tx1"/>
                </a:solidFill>
              </a:ln>
              <a:solidFill>
                <a:srgbClr val="00B0F0"/>
              </a:solidFill>
              <a:latin typeface="Berlin Sans FB" panose="020E0602020502020306" pitchFamily="34" charset="0"/>
            </a:endParaRPr>
          </a:p>
          <a:p>
            <a:endParaRPr lang="en-US" sz="6600" dirty="0">
              <a:ln w="28575">
                <a:solidFill>
                  <a:schemeClr val="tx1"/>
                </a:solidFill>
              </a:ln>
              <a:solidFill>
                <a:srgbClr val="00B0F0"/>
              </a:solidFill>
              <a:latin typeface="Berlin Sans FB" panose="020E0602020502020306" pitchFamily="34" charset="0"/>
            </a:endParaRPr>
          </a:p>
          <a:p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Je </a:t>
            </a:r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" panose="020E0602020502020306" pitchFamily="34" charset="0"/>
              </a:rPr>
              <a:t>n’</a:t>
            </a:r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ai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" panose="020E0602020502020306" pitchFamily="34" charset="0"/>
              </a:rPr>
              <a:t>pas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50"/>
                </a:solidFill>
                <a:latin typeface="Berlin Sans FB" panose="020E0602020502020306" pitchFamily="34" charset="0"/>
              </a:rPr>
              <a:t>de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</a:t>
            </a:r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gomme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.</a:t>
            </a:r>
            <a:endParaRPr lang="en-US" sz="6600" dirty="0">
              <a:ln w="28575">
                <a:solidFill>
                  <a:schemeClr val="tx1"/>
                </a:solidFill>
              </a:ln>
              <a:solidFill>
                <a:srgbClr val="00B0F0"/>
              </a:solidFill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2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799" y="990600"/>
            <a:ext cx="113347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Nous </a:t>
            </a:r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avons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50"/>
                </a:solidFill>
                <a:latin typeface="Berlin Sans FB" panose="020E0602020502020306" pitchFamily="34" charset="0"/>
              </a:rPr>
              <a:t>des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devoirs.</a:t>
            </a:r>
          </a:p>
          <a:p>
            <a:endParaRPr lang="en-US" sz="6600" dirty="0">
              <a:ln w="28575">
                <a:solidFill>
                  <a:schemeClr val="tx1"/>
                </a:solidFill>
              </a:ln>
              <a:solidFill>
                <a:srgbClr val="00B0F0"/>
              </a:solidFill>
              <a:latin typeface="Berlin Sans FB" panose="020E0602020502020306" pitchFamily="34" charset="0"/>
            </a:endParaRPr>
          </a:p>
          <a:p>
            <a:endParaRPr lang="en-US" sz="6600" dirty="0">
              <a:ln w="28575">
                <a:solidFill>
                  <a:schemeClr val="tx1"/>
                </a:solidFill>
              </a:ln>
              <a:solidFill>
                <a:srgbClr val="00B0F0"/>
              </a:solidFill>
              <a:latin typeface="Berlin Sans FB" panose="020E0602020502020306" pitchFamily="34" charset="0"/>
            </a:endParaRPr>
          </a:p>
          <a:p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Nous </a:t>
            </a:r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" panose="020E0602020502020306" pitchFamily="34" charset="0"/>
              </a:rPr>
              <a:t>n’</a:t>
            </a:r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avons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" panose="020E0602020502020306" pitchFamily="34" charset="0"/>
              </a:rPr>
              <a:t>pas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50"/>
                </a:solidFill>
                <a:latin typeface="Berlin Sans FB" panose="020E0602020502020306" pitchFamily="34" charset="0"/>
              </a:rPr>
              <a:t>de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devoirs.</a:t>
            </a:r>
            <a:endParaRPr lang="en-US" sz="6600" dirty="0">
              <a:ln w="28575">
                <a:solidFill>
                  <a:schemeClr val="tx1"/>
                </a:solidFill>
              </a:ln>
              <a:solidFill>
                <a:srgbClr val="00B0F0"/>
              </a:solidFill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2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799" y="990600"/>
            <a:ext cx="113347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Ils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</a:t>
            </a:r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ont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50"/>
                </a:solidFill>
                <a:latin typeface="Berlin Sans FB" panose="020E0602020502020306" pitchFamily="34" charset="0"/>
              </a:rPr>
              <a:t>des 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sacs à dos.</a:t>
            </a:r>
          </a:p>
          <a:p>
            <a:endParaRPr lang="en-US" sz="6600" dirty="0">
              <a:ln w="28575">
                <a:solidFill>
                  <a:schemeClr val="tx1"/>
                </a:solidFill>
              </a:ln>
              <a:solidFill>
                <a:srgbClr val="00B0F0"/>
              </a:solidFill>
              <a:latin typeface="Berlin Sans FB" panose="020E0602020502020306" pitchFamily="34" charset="0"/>
            </a:endParaRPr>
          </a:p>
          <a:p>
            <a:endParaRPr lang="en-US" sz="6600" dirty="0">
              <a:ln w="28575">
                <a:solidFill>
                  <a:schemeClr val="tx1"/>
                </a:solidFill>
              </a:ln>
              <a:solidFill>
                <a:srgbClr val="00B0F0"/>
              </a:solidFill>
              <a:latin typeface="Berlin Sans FB" panose="020E0602020502020306" pitchFamily="34" charset="0"/>
            </a:endParaRPr>
          </a:p>
          <a:p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Ils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</a:t>
            </a:r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" panose="020E0602020502020306" pitchFamily="34" charset="0"/>
              </a:rPr>
              <a:t>n’</a:t>
            </a:r>
            <a:r>
              <a:rPr lang="en-US" sz="6600" dirty="0" err="1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ont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" panose="020E0602020502020306" pitchFamily="34" charset="0"/>
              </a:rPr>
              <a:t>pas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50"/>
                </a:solidFill>
                <a:latin typeface="Berlin Sans FB" panose="020E0602020502020306" pitchFamily="34" charset="0"/>
              </a:rPr>
              <a:t>de</a:t>
            </a:r>
            <a:r>
              <a:rPr lang="en-US" sz="660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" panose="020E0602020502020306" pitchFamily="34" charset="0"/>
              </a:rPr>
              <a:t> sacs à dos.</a:t>
            </a:r>
            <a:endParaRPr lang="en-US" sz="6600" dirty="0">
              <a:ln w="28575">
                <a:solidFill>
                  <a:schemeClr val="tx1"/>
                </a:solidFill>
              </a:ln>
              <a:solidFill>
                <a:srgbClr val="00B0F0"/>
              </a:solidFill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06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Microsoft Office PowerPoint</Application>
  <PresentationFormat>Widescreen</PresentationFormat>
  <Paragraphs>21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Berlin Sans FB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2015-10-29T13:22:55Z</dcterms:created>
  <dcterms:modified xsi:type="dcterms:W3CDTF">2015-10-29T13:23:03Z</dcterms:modified>
</cp:coreProperties>
</file>